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5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80D39-A67C-460A-8CD6-28183BF35542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321EC-7144-42AA-B84A-02ABBAABF9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8304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Poliambulatorio </a:t>
            </a:r>
            <a:r>
              <a:rPr lang="it-IT" smtClean="0"/>
              <a:t>di Mesoraca (KR)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321EC-7144-42AA-B84A-02ABBAABF9B0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4216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808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508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17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145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69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41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0717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3682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661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454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102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08D36-BF91-49AA-9849-BDB12350E680}" type="datetimeFigureOut">
              <a:rPr lang="it-IT" smtClean="0"/>
              <a:t>13/03/2015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37284-0EE4-4E41-89B8-376580C8A2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26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4" t="32366" r="23142" b="14397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9897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</Words>
  <Application>Microsoft Office PowerPoint</Application>
  <PresentationFormat>Presentazione su schermo 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</dc:creator>
  <cp:lastModifiedBy>giuseppe</cp:lastModifiedBy>
  <cp:revision>3</cp:revision>
  <dcterms:created xsi:type="dcterms:W3CDTF">2015-03-13T11:27:14Z</dcterms:created>
  <dcterms:modified xsi:type="dcterms:W3CDTF">2015-03-13T17:40:13Z</dcterms:modified>
</cp:coreProperties>
</file>